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5831999" y="611999"/>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100" name="Rectangle 99"/>
          <p:cNvSpPr/>
          <p:nvPr/>
        </p:nvSpPr>
        <p:spPr>
          <a:xfrm>
            <a:off x="8712000" y="611999"/>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101" name="Rectangle 100"/>
          <p:cNvSpPr/>
          <p:nvPr/>
        </p:nvSpPr>
        <p:spPr>
          <a:xfrm>
            <a:off x="11592000" y="611999"/>
            <a:ext cx="5759988"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